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88" r:id="rId34"/>
    <p:sldId id="292" r:id="rId35"/>
    <p:sldId id="293" r:id="rId36"/>
    <p:sldId id="294" r:id="rId37"/>
    <p:sldId id="291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6F5C4-1BE9-47A3-B17B-4AEC94DFF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BFCAC4-CD29-4842-9869-39EFD7205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8C93A7-8EB1-48AA-BA19-8956E51C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F76B35-C241-40AF-9F9C-41C51CF4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042F15-2613-4139-B743-F28F4BB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86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BDF7F-5192-4CA9-A088-AF7BFB0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5E6030-4CC0-43E4-8F47-D9FD1CBBF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04B28F-A945-44FF-B823-D10F2695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AB60F1-EFB3-4A96-936A-9B249BE8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2E4184-A375-4A8B-9881-D1EF59C3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14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208920B-8EC3-4F11-A880-A1602B80A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A35C11-5E4D-46B4-B198-3659F2E91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47858C-5BBC-459D-BA23-4E1D6FB5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9B8F68-95EB-4731-AD1B-304F7628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F449EF-345A-4A59-8F20-4326A27C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97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4D9A5-0D2A-44D2-A0A0-2835FD20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2AF2FE-419F-44C0-BDAB-07BF16FC0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8561FC-10E8-4EDE-A59C-5F631C0D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7E8AB8-0734-4407-A01A-0BC0FE28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B924C2-4CA8-49C8-98AF-E4C77408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7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84FD7-7AA2-405D-922F-484F0C9E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59196D-94D3-431F-AA9C-DC9474A36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41C949-8FAF-4163-8E48-3476C509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4AC84-157B-47F8-87F7-57679F67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158CC3-0232-477A-B2CD-F8CFAD81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9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C9949-D4F9-4694-A925-778FDAFE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7F358F-3F16-4885-869D-CED402B60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99B79A-7966-4842-B4FD-894225E56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1A4846-A36E-40AA-A254-C4928D61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34E46F-1853-4F4E-9075-47456CBA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4B5689-9489-4D67-9204-C8FBDC0F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10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90BB4-4772-439F-A741-ADF2682F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EDF684-542E-4912-90BE-31CFC10CF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96BAF0-4157-4684-B0C5-A33342D86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919D539-E5C3-40E0-B28E-1C804B694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6DA5A3-36FC-4300-998E-05AAAF544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01E8009-EA1A-4D8C-9657-55846F71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873FCD6-A794-4A96-B087-6E02CE5F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5C543E5-BB22-4A65-96AC-8BC25ADAC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65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45ECD-6518-4515-9685-458489BC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D260AF-F1C5-4A97-8983-70D92A5E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A777C7F-28A3-40FC-8AE1-622F7F07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636C0B-B466-4E9A-9F56-BDEBECC3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05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39010B2-66AC-44AA-B92F-4230E5C3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ECCAA0-E929-496A-8870-1F8CC6CD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184AED-CDE3-41C3-A114-0E27CF49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18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CD606F-9170-486C-BF75-7F6F073F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EB2A82-1B1D-45A6-8C55-2DE89261D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DE59DD4-A888-4F70-906A-9A57A56C3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2E5DDD-585F-4BC4-B2E8-357517D36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8BFD45-BCD7-4BBF-AAC7-1B38FB78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6A99F6-90E3-4B7A-9FA1-99D32790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7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78082-52A0-48FC-843B-1243896D8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E02E754-BEB2-42DB-873D-A71EF093B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9E90B7-8308-4BE1-B6B0-A3455F66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EDFDD1-8284-4421-8F84-59CF2794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7641F5-348A-40FE-86F3-A9FF022D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380EAF-4965-46EC-AAA6-9F408BF5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94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588942-5866-4713-9740-51D169AC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E5ABE1-9FA0-4D9D-A143-9FAF27281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9C6715-14C6-4DF2-AF84-4982568BD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60F00-A0FD-44CD-ADE0-806214995B5D}" type="datetimeFigureOut">
              <a:rPr lang="zh-TW" altLang="en-US" smtClean="0"/>
              <a:t>2020/11/15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FB96E4-BAD0-42E9-83C7-7E148A79A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36869-1832-46A4-A43F-CF35ADD82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2BC42-1BDD-4B35-A3C9-BBC7988A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3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kcwang1962.github.io/%E6%98%A5%E5%88%B0%E4%BA%86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C448A-168E-40EF-B34E-D0FE386B5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逐格遮色片動畫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BF3367-3B6C-46B3-A6E9-1887C24B41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52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866" y="471658"/>
            <a:ext cx="10866267" cy="1117446"/>
          </a:xfrm>
        </p:spPr>
        <p:txBody>
          <a:bodyPr>
            <a:normAutofit/>
          </a:bodyPr>
          <a:lstStyle/>
          <a:p>
            <a:pPr algn="ctr"/>
            <a:r>
              <a:rPr lang="zh-TW" altLang="en-US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可透過自由變形，將圖形縮小到舞台的尺寸</a:t>
            </a: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3532E7-4EC1-4C91-A279-5C886182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42" y="1589104"/>
            <a:ext cx="6678660" cy="461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80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866" y="116072"/>
            <a:ext cx="10866267" cy="147303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將圖形縮小後，按</a:t>
            </a:r>
            <a:r>
              <a:rPr lang="en-US" altLang="zh-TW" b="1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ctrl+enter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，你會發現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an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所顯示的是網頁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49AEFD-061F-4CB2-9139-21D24443A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55" y="1384918"/>
            <a:ext cx="7331840" cy="53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0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866" y="116072"/>
            <a:ext cx="10866267" cy="147303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an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將用網頁來幫我們演出動畫</a:t>
            </a:r>
          </a:p>
        </p:txBody>
      </p:sp>
      <p:pic>
        <p:nvPicPr>
          <p:cNvPr id="4" name="圖片 3" descr="一張含有 桌, 坐, 熱, 男人 的圖片&#10;&#10;自動產生的描述">
            <a:extLst>
              <a:ext uri="{FF2B5EF4-FFF2-40B4-BE49-F238E27FC236}">
                <a16:creationId xmlns:a16="http://schemas.microsoft.com/office/drawing/2014/main" id="{DCB475B4-1F62-415E-A4C9-A0E7CE601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49" y="1839990"/>
            <a:ext cx="7124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9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720" y="116072"/>
            <a:ext cx="2974413" cy="616280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，用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標楷體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，寫下春字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其他字型不能用喔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068EFD-CE63-4D06-9410-4B6F9B226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50620"/>
            <a:ext cx="5918200" cy="484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4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720" y="116072"/>
            <a:ext cx="2974413" cy="616280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按滑鼠右鍵，建立外框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8E01D910-9DA0-4DDA-B56D-EBE90890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06" y="861935"/>
            <a:ext cx="6711988" cy="508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7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720" y="116072"/>
            <a:ext cx="2974413" cy="616280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再按滑鼠右鍵，解散群組</a:t>
            </a:r>
          </a:p>
        </p:txBody>
      </p:sp>
      <p:pic>
        <p:nvPicPr>
          <p:cNvPr id="5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F4774252-CCBF-497D-894B-417E3176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35" y="924503"/>
            <a:ext cx="5681986" cy="500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0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124" y="187093"/>
            <a:ext cx="2974413" cy="616280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再次按滑鼠右鍵，釋放複合路徑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65720B28-4AD3-4DD8-AB04-311BF7423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25" y="912479"/>
            <a:ext cx="5848091" cy="51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2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124" y="187093"/>
            <a:ext cx="2974413" cy="616280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釋放複合路徑後，就可以將所有的筆畫，一一分解開來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7317C1-7CE4-4C87-8998-E21C26DF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92" y="948183"/>
            <a:ext cx="6886100" cy="451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124" y="187093"/>
            <a:ext cx="2974413" cy="616280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符合圖稿邊界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1E35AA-8D87-4810-87A5-37251C06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31" y="266361"/>
            <a:ext cx="5346975" cy="65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74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124" y="187093"/>
            <a:ext cx="2974413" cy="616280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令存新檔為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.ai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，準備匯入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an</a:t>
            </a: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C1AB1D-DD65-49BF-ACD3-8C550E66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50" y="961750"/>
            <a:ext cx="6402443" cy="49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431126-36A4-46C8-A0F6-304C630D1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454"/>
            <a:ext cx="10515600" cy="562468"/>
          </a:xfrm>
        </p:spPr>
        <p:txBody>
          <a:bodyPr>
            <a:normAutofit fontScale="92500"/>
          </a:bodyPr>
          <a:lstStyle/>
          <a:p>
            <a:r>
              <a:rPr lang="en-US" altLang="zh-TW" dirty="0">
                <a:hlinkClick r:id="rId2"/>
              </a:rPr>
              <a:t>https://kcwang1962.github.io/%E6%98%A5%E5%88%B0%E4%BA%86/</a:t>
            </a:r>
            <a:endParaRPr lang="zh-TW" altLang="en-US" dirty="0"/>
          </a:p>
        </p:txBody>
      </p:sp>
      <p:pic>
        <p:nvPicPr>
          <p:cNvPr id="5" name="圖片 4" descr="一張含有 桌, 坐, 熱, 男人 的圖片&#10;&#10;自動產生的描述">
            <a:extLst>
              <a:ext uri="{FF2B5EF4-FFF2-40B4-BE49-F238E27FC236}">
                <a16:creationId xmlns:a16="http://schemas.microsoft.com/office/drawing/2014/main" id="{CC52CB63-7FFF-4EAE-B487-ED5B129E5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06" y="1971922"/>
            <a:ext cx="7124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8" y="187093"/>
            <a:ext cx="9824620" cy="1632829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建立新元件，並命名為春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8639F064-5596-466E-A1CB-6D444FF42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38" y="1644312"/>
            <a:ext cx="9868724" cy="443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1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8" y="187093"/>
            <a:ext cx="9824620" cy="1632829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在春的元件中，將春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.ai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匯入舞台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8EA4842-A157-4196-BB5B-30367BF61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92" y="1454970"/>
            <a:ext cx="7553222" cy="45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79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72" y="187093"/>
            <a:ext cx="3406066" cy="512175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在春的元件中，將春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.ai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匯入舞台</a:t>
            </a:r>
          </a:p>
        </p:txBody>
      </p:sp>
      <p:pic>
        <p:nvPicPr>
          <p:cNvPr id="4" name="圖片 3" descr="一張含有 螢幕擷取畫面, 監視器, 螢幕, 手機 的圖片&#10;&#10;自動產生的描述">
            <a:extLst>
              <a:ext uri="{FF2B5EF4-FFF2-40B4-BE49-F238E27FC236}">
                <a16:creationId xmlns:a16="http://schemas.microsoft.com/office/drawing/2014/main" id="{322FB9EF-F760-4EC9-9FB6-7BF89139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66" y="358775"/>
            <a:ext cx="485775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2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72" y="187093"/>
            <a:ext cx="3406066" cy="512175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按滑鼠右鍵，將春的所有筆畫，分散至圖層，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1DD563-3C6C-4C82-B136-D3732FB6F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61" y="651552"/>
            <a:ext cx="5407233" cy="56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1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72" y="187093"/>
            <a:ext cx="3406066" cy="512175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按滑鼠右鍵，將春的所有筆畫，分散至圖層，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6A7C65-8F49-4FD1-845D-F68C5F9E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50" y="1117984"/>
            <a:ext cx="5870878" cy="45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6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72" y="187093"/>
            <a:ext cx="3406066" cy="512175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將春的國字筆畫順序，由上而下排列與命名。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3A6F94-A69D-4549-8B4D-634094EA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86" y="1135291"/>
            <a:ext cx="5923546" cy="43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28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71" y="1491449"/>
            <a:ext cx="3835153" cy="381739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01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使用形狀捕間動畫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3753AC-55AD-4B25-AE0A-D481DC8A0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62" y="1266053"/>
            <a:ext cx="6349575" cy="46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8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71" y="1491449"/>
            <a:ext cx="3835153" cy="381739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01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使用形狀捕間動畫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534512-EA3E-43D7-AD6E-E26D30DC5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26" y="1288079"/>
            <a:ext cx="5471808" cy="42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2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71" y="1491449"/>
            <a:ext cx="3835153" cy="381739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02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使用形狀捕間動畫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54C713-795C-49C3-8170-84AD39DF8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40" y="1491448"/>
            <a:ext cx="6446680" cy="42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71" y="1491449"/>
            <a:ext cx="3835153" cy="381739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02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使用形狀捕間動畫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DF3B23-E5C0-48F6-8DBB-F04168A1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3" y="1287015"/>
            <a:ext cx="6739541" cy="46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9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an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新建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7473AF-51C5-4F1C-9BF3-39656560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60" y="1690687"/>
            <a:ext cx="8346520" cy="47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73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070" y="703555"/>
            <a:ext cx="7501632" cy="1879847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春字的第三筆畫做法也一樣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51951E-D7FD-4360-8F31-D1F0291F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70" y="2215411"/>
            <a:ext cx="7154663" cy="42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8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833" y="1491449"/>
            <a:ext cx="4296791" cy="4785064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逐格遮色片應用，也就是每一格都是關鍵影格，對於不規則筆畫時會用到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FEA6AD-C38C-430E-85D9-64046F78F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491449"/>
            <a:ext cx="6646047" cy="461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955" y="1036468"/>
            <a:ext cx="4296791" cy="478506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請適當調整傳統筆刷工具的大小，以確定能遮住第一關鍵影格</a:t>
            </a:r>
          </a:p>
        </p:txBody>
      </p:sp>
      <p:pic>
        <p:nvPicPr>
          <p:cNvPr id="11" name="圖片 10" descr="一張含有 監視器, 電腦, 螢幕, 坐 的圖片&#10;&#10;自動產生的描述">
            <a:extLst>
              <a:ext uri="{FF2B5EF4-FFF2-40B4-BE49-F238E27FC236}">
                <a16:creationId xmlns:a16="http://schemas.microsoft.com/office/drawing/2014/main" id="{2CA97955-A9FF-4678-AA98-2113EC4A4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7" y="1261343"/>
            <a:ext cx="7264560" cy="49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97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833" y="1491449"/>
            <a:ext cx="4296791" cy="478506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在筆畫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第一格建立遮色片後，要在筆畫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第二格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，插入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關鍵影格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0679A7A-803B-45ED-A0F3-FC992F625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6" y="1030303"/>
            <a:ext cx="6719778" cy="524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0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115" y="1402671"/>
            <a:ext cx="4296791" cy="478506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在筆畫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第二格，繼續用傳統筆刷工具，製作遮色片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3F1A31-E0CB-4B66-9D0F-59E5FFE5C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80" y="864062"/>
            <a:ext cx="5133202" cy="53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5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115" y="1402671"/>
            <a:ext cx="4296791" cy="478506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在筆畫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第三格，繼續插入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關鍵影格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4B409C-6F2A-4289-8686-6D7945EB9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7" y="1291916"/>
            <a:ext cx="6550388" cy="50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10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115" y="1402671"/>
            <a:ext cx="4296791" cy="478506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在筆畫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第三格，繼續用傳統筆刷工具，製作遮色片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377CD2-93B5-4627-BE0C-03EEEE22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4" y="1025370"/>
            <a:ext cx="5616605" cy="53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86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833" y="674703"/>
            <a:ext cx="4296791" cy="5601810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在製作逐格遮色片的同時，可以把前面的遮色片作用解除，並讓眼睛閉上。以方便筆畫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遮色片的製作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25A382-FD30-451A-876E-04E3779B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31" y="1013841"/>
            <a:ext cx="5496915" cy="52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80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833" y="674703"/>
            <a:ext cx="4296791" cy="5601810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春字的遮色片技巧提示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b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依照前述的作法，繼續做逐格遮色片，直到把筆畫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完全蓋住</a:t>
            </a: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E4760B-7557-4013-9173-B42138DA8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78" y="910670"/>
            <a:ext cx="5480437" cy="52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36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953" y="426129"/>
            <a:ext cx="10546671" cy="967666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最後，在底稿上新增一圖層，並將春元件拉到底稿上的紅字春聯紙上，並適當縮放大小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79BDC2-5EC1-4DEE-9F74-F9E646618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08" y="2158353"/>
            <a:ext cx="6965950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9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88" y="365125"/>
            <a:ext cx="4988511" cy="5289951"/>
          </a:xfrm>
        </p:spPr>
        <p:txBody>
          <a:bodyPr/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新建後會有出現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Canvas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字樣，你可以另存新檔改名稱。（例如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b2a10)</a:t>
            </a: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771292-F450-461E-BE29-9E1DCAB51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6" y="1225119"/>
            <a:ext cx="4135090" cy="41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28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953" y="426129"/>
            <a:ext cx="10546671" cy="967666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最後，在底稿上新增一圖層，並將春元件拉到底稿上的紅字春聯紙上，並適當縮放大小</a:t>
            </a:r>
          </a:p>
        </p:txBody>
      </p:sp>
      <p:pic>
        <p:nvPicPr>
          <p:cNvPr id="3" name="圖片 2" descr="一張含有 桌, 坐, 熱, 男人 的圖片&#10;&#10;自動產生的描述">
            <a:extLst>
              <a:ext uri="{FF2B5EF4-FFF2-40B4-BE49-F238E27FC236}">
                <a16:creationId xmlns:a16="http://schemas.microsoft.com/office/drawing/2014/main" id="{BF23DFF6-C1ED-4C7D-B2C2-D6FDEB901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06" y="1971922"/>
            <a:ext cx="7124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6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8" y="471658"/>
            <a:ext cx="10262585" cy="1117446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將春到了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.jpg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匯入至舞台</a:t>
            </a:r>
          </a:p>
        </p:txBody>
      </p:sp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3F61167D-A7C4-4FE0-B853-31602B32D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22" y="1821735"/>
            <a:ext cx="5934903" cy="39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8" y="471658"/>
            <a:ext cx="10262585" cy="1117446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匯入之後，舞台長寬比與圖形不同，所以要調整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75B913-7A3E-4F9F-A71E-D2007A2F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48" y="1666235"/>
            <a:ext cx="7172703" cy="445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8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8" y="471658"/>
            <a:ext cx="10262585" cy="1117446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按下符合內容之後，會顯示圖形的長寬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9D877B-4F4D-4643-AF96-DB5EDE623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89" y="1482076"/>
            <a:ext cx="4325106" cy="4998621"/>
          </a:xfrm>
          <a:prstGeom prst="rect">
            <a:avLst/>
          </a:prstGeom>
        </p:spPr>
      </p:pic>
      <p:pic>
        <p:nvPicPr>
          <p:cNvPr id="9" name="圖片 8" descr="一張含有 監視器, 時鐘 的圖片&#10;&#10;自動產生的描述">
            <a:extLst>
              <a:ext uri="{FF2B5EF4-FFF2-40B4-BE49-F238E27FC236}">
                <a16:creationId xmlns:a16="http://schemas.microsoft.com/office/drawing/2014/main" id="{EEFA51E1-864E-40D2-AFB6-C65A88D4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17" y="1624615"/>
            <a:ext cx="4894319" cy="48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8" y="471658"/>
            <a:ext cx="10262585" cy="111744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點下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鎖住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符號後，將寬改為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500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，再點一下高，高就會連動變成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312</a:t>
            </a:r>
            <a:endParaRPr lang="zh-TW" altLang="en-US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監視器, 螢幕, 側邊, 手機 的圖片&#10;&#10;自動產生的描述">
            <a:extLst>
              <a:ext uri="{FF2B5EF4-FFF2-40B4-BE49-F238E27FC236}">
                <a16:creationId xmlns:a16="http://schemas.microsoft.com/office/drawing/2014/main" id="{755F3FAF-AD36-4938-AE38-F5F9BCCE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8" y="1816099"/>
            <a:ext cx="4486586" cy="44515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FD9556-62BB-45FB-9E4C-CBEABD860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05" y="1816100"/>
            <a:ext cx="4486585" cy="4451534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542203F-1C38-4866-BEE9-B701CA6314E5}"/>
              </a:ext>
            </a:extLst>
          </p:cNvPr>
          <p:cNvCxnSpPr/>
          <p:nvPr/>
        </p:nvCxnSpPr>
        <p:spPr>
          <a:xfrm>
            <a:off x="2334827" y="976544"/>
            <a:ext cx="213064" cy="1766656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3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DBBF9-4BA9-45EF-8034-688F70AB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8" y="471658"/>
            <a:ext cx="10262585" cy="1117446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此時的舞台的長寬比，就與圖形完全相同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02FE52-E3E0-490D-9F2B-289EA0A12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04" y="1772477"/>
            <a:ext cx="7250901" cy="45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81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707</Words>
  <Application>Microsoft Office PowerPoint</Application>
  <PresentationFormat>寬螢幕</PresentationFormat>
  <Paragraphs>41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標楷體</vt:lpstr>
      <vt:lpstr>Arial</vt:lpstr>
      <vt:lpstr>Calibri</vt:lpstr>
      <vt:lpstr>Calibri Light</vt:lpstr>
      <vt:lpstr>Office 佈景主題</vt:lpstr>
      <vt:lpstr>逐格遮色片動畫</vt:lpstr>
      <vt:lpstr>學習目標</vt:lpstr>
      <vt:lpstr>從an新建html5檔案</vt:lpstr>
      <vt:lpstr>新建後會有出現Canvas字樣，你可以另存新檔改名稱。（例如b2a10)</vt:lpstr>
      <vt:lpstr>將春到了.jpg匯入至舞台</vt:lpstr>
      <vt:lpstr>匯入之後，舞台長寬比與圖形不同，所以要調整</vt:lpstr>
      <vt:lpstr>按下符合內容之後，會顯示圖形的長寬</vt:lpstr>
      <vt:lpstr>點下鎖住符號後，將寬改為500，再點一下高，高就會連動變成312</vt:lpstr>
      <vt:lpstr>此時的舞台的長寬比，就與圖形完全相同</vt:lpstr>
      <vt:lpstr>可透過自由變形，將圖形縮小到舞台的尺寸</vt:lpstr>
      <vt:lpstr>將圖形縮小後，按ctrl+enter，你會發現an所顯示的是網頁</vt:lpstr>
      <vt:lpstr>所以an將用網頁來幫我們演出動畫</vt:lpstr>
      <vt:lpstr>開啟ai，用標楷體，寫下春字(其他字型不能用喔)</vt:lpstr>
      <vt:lpstr>按滑鼠右鍵，建立外框</vt:lpstr>
      <vt:lpstr>再按滑鼠右鍵，解散群組</vt:lpstr>
      <vt:lpstr>再次按滑鼠右鍵，釋放複合路徑</vt:lpstr>
      <vt:lpstr>釋放複合路徑後，就可以將所有的筆畫，一一分解開來</vt:lpstr>
      <vt:lpstr>符合圖稿邊界</vt:lpstr>
      <vt:lpstr>令存新檔為:春.ai，準備匯入an</vt:lpstr>
      <vt:lpstr>建立新元件，並命名為春</vt:lpstr>
      <vt:lpstr>在春的元件中，將春.ai匯入舞台</vt:lpstr>
      <vt:lpstr>在春的元件中，將春.ai匯入舞台</vt:lpstr>
      <vt:lpstr>按滑鼠右鍵，將春的所有筆畫，分散至圖層，</vt:lpstr>
      <vt:lpstr>按滑鼠右鍵，將春的所有筆畫，分散至圖層，</vt:lpstr>
      <vt:lpstr>將春的國字筆畫順序，由上而下排列與命名。</vt:lpstr>
      <vt:lpstr>春字的遮色片技巧提示01： 使用形狀捕間動畫 </vt:lpstr>
      <vt:lpstr>春字的遮色片技巧提示01： 使用形狀捕間動畫 </vt:lpstr>
      <vt:lpstr>春字的遮色片技巧提示02： 使用形狀捕間動畫 </vt:lpstr>
      <vt:lpstr>春字的遮色片技巧提示02： 使用形狀捕間動畫 </vt:lpstr>
      <vt:lpstr>春字的第三筆畫做法也一樣 </vt:lpstr>
      <vt:lpstr>春字的遮色片技巧提示03： 逐格遮色片應用，也就是每一格都是關鍵影格，對於不規則筆畫時會用到 </vt:lpstr>
      <vt:lpstr>春字的遮色片技巧提示03： 請適當調整傳統筆刷工具的大小，以確定能遮住第一關鍵影格</vt:lpstr>
      <vt:lpstr>春字的遮色片技巧提示03： 在筆畫4第一格建立遮色片後，要在筆畫4的第二格，插入關鍵影格</vt:lpstr>
      <vt:lpstr>春字的遮色片技巧提示03： 在筆畫4第二格，繼續用傳統筆刷工具，製作遮色片</vt:lpstr>
      <vt:lpstr>春字的遮色片技巧提示03： 在筆畫4第三格，繼續插入關鍵影格</vt:lpstr>
      <vt:lpstr>春字的遮色片技巧提示03： 在筆畫4第三格，繼續用傳統筆刷工具，製作遮色片</vt:lpstr>
      <vt:lpstr>春字的遮色片技巧提示03： 在製作逐格遮色片的同時，可以把前面的遮色片作用解除，並讓眼睛閉上。以方便筆畫4遮色片的製作</vt:lpstr>
      <vt:lpstr>春字的遮色片技巧提示03： 依照前述的作法，繼續做逐格遮色片，直到把筆畫4完全蓋住</vt:lpstr>
      <vt:lpstr>最後，在底稿上新增一圖層，並將春元件拉到底稿上的紅字春聯紙上，並適當縮放大小</vt:lpstr>
      <vt:lpstr>最後，在底稿上新增一圖層，並將春元件拉到底稿上的紅字春聯紙上，並適當縮放大小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逐格遮色片動畫</dc:title>
  <dc:creator>光正 王</dc:creator>
  <cp:lastModifiedBy>光正 王</cp:lastModifiedBy>
  <cp:revision>45</cp:revision>
  <dcterms:created xsi:type="dcterms:W3CDTF">2020-11-14T06:07:32Z</dcterms:created>
  <dcterms:modified xsi:type="dcterms:W3CDTF">2020-11-15T03:27:14Z</dcterms:modified>
</cp:coreProperties>
</file>